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8E1A"/>
    <a:srgbClr val="1D2A2A"/>
    <a:srgbClr val="FFFBF0"/>
    <a:srgbClr val="FEFFE6"/>
    <a:srgbClr val="53503D"/>
    <a:srgbClr val="6B8D45"/>
    <a:srgbClr val="B9BF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73"/>
    <p:restoredTop sz="95268"/>
  </p:normalViewPr>
  <p:slideViewPr>
    <p:cSldViewPr snapToGrid="0" snapToObjects="1">
      <p:cViewPr>
        <p:scale>
          <a:sx n="110" d="100"/>
          <a:sy n="110" d="100"/>
        </p:scale>
        <p:origin x="1400" y="9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0D07C-E592-3D49-B2EB-4D469AB6B946}" type="datetimeFigureOut">
              <a:rPr lang="en-US" smtClean="0"/>
              <a:t>11/5/18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3FB00-9DFA-B141-926A-6D25C9228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295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83FB00-9DFA-B141-926A-6D25C922848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689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16074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Helvetica Neue" charset="0"/>
                <a:ea typeface="Helvetica Neue" charset="0"/>
                <a:cs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1" y="0"/>
            <a:ext cx="9144000" cy="902825"/>
          </a:xfrm>
          <a:prstGeom prst="rect">
            <a:avLst/>
          </a:prstGeom>
          <a:solidFill>
            <a:srgbClr val="6F8E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22557" y="60360"/>
            <a:ext cx="7772400" cy="689504"/>
          </a:xfrm>
          <a:prstGeom prst="rect">
            <a:avLst/>
          </a:prstGeom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47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1" y="0"/>
            <a:ext cx="9144000" cy="902825"/>
          </a:xfrm>
          <a:prstGeom prst="rect">
            <a:avLst/>
          </a:prstGeom>
          <a:solidFill>
            <a:srgbClr val="6F8E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22557" y="60360"/>
            <a:ext cx="7772400" cy="689504"/>
          </a:xfrm>
          <a:prstGeom prst="rect">
            <a:avLst/>
          </a:prstGeom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549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993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10412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Neue" charset="0"/>
                <a:ea typeface="Helvetica Neue" charset="0"/>
                <a:cs typeface="Helvetica Neue" charset="0"/>
              </a:defRPr>
            </a:lvl1pPr>
            <a:lvl2pPr>
              <a:defRPr>
                <a:latin typeface="Helvetica Neue" charset="0"/>
                <a:ea typeface="Helvetica Neue" charset="0"/>
                <a:cs typeface="Helvetica Neue" charset="0"/>
              </a:defRPr>
            </a:lvl2pPr>
            <a:lvl3pPr>
              <a:defRPr>
                <a:latin typeface="Helvetica Neue" charset="0"/>
                <a:ea typeface="Helvetica Neue" charset="0"/>
                <a:cs typeface="Helvetica Neue" charset="0"/>
              </a:defRPr>
            </a:lvl3pPr>
            <a:lvl4pPr>
              <a:defRPr>
                <a:latin typeface="Helvetica Neue" charset="0"/>
                <a:ea typeface="Helvetica Neue" charset="0"/>
                <a:cs typeface="Helvetica Neue" charset="0"/>
              </a:defRPr>
            </a:lvl4pPr>
            <a:lvl5pPr>
              <a:defRPr>
                <a:latin typeface="Helvetica Neue" charset="0"/>
                <a:ea typeface="Helvetica Neue" charset="0"/>
                <a:cs typeface="Helvetica Neue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" y="0"/>
            <a:ext cx="9144000" cy="902825"/>
          </a:xfrm>
          <a:prstGeom prst="rect">
            <a:avLst/>
          </a:prstGeom>
          <a:solidFill>
            <a:srgbClr val="6F8E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22557" y="60360"/>
            <a:ext cx="7772400" cy="689504"/>
          </a:xfrm>
          <a:prstGeom prst="rect">
            <a:avLst/>
          </a:prstGeom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695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itle 1"/>
          <p:cNvSpPr txBox="1">
            <a:spLocks/>
          </p:cNvSpPr>
          <p:nvPr userDrawn="1"/>
        </p:nvSpPr>
        <p:spPr>
          <a:xfrm>
            <a:off x="685545" y="80962"/>
            <a:ext cx="7772400" cy="68950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1" y="0"/>
            <a:ext cx="9144000" cy="902825"/>
          </a:xfrm>
          <a:prstGeom prst="rect">
            <a:avLst/>
          </a:prstGeom>
          <a:solidFill>
            <a:srgbClr val="6F8E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22557" y="60360"/>
            <a:ext cx="7772400" cy="68950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3935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Neue" charset="0"/>
                <a:ea typeface="Helvetica Neue" charset="0"/>
                <a:cs typeface="Helvetica Neue" charset="0"/>
              </a:defRPr>
            </a:lvl1pPr>
            <a:lvl2pPr>
              <a:defRPr>
                <a:latin typeface="Helvetica Neue" charset="0"/>
                <a:ea typeface="Helvetica Neue" charset="0"/>
                <a:cs typeface="Helvetica Neue" charset="0"/>
              </a:defRPr>
            </a:lvl2pPr>
            <a:lvl3pPr>
              <a:defRPr>
                <a:latin typeface="Helvetica Neue" charset="0"/>
                <a:ea typeface="Helvetica Neue" charset="0"/>
                <a:cs typeface="Helvetica Neue" charset="0"/>
              </a:defRPr>
            </a:lvl3pPr>
            <a:lvl4pPr>
              <a:defRPr>
                <a:latin typeface="Helvetica Neue" charset="0"/>
                <a:ea typeface="Helvetica Neue" charset="0"/>
                <a:cs typeface="Helvetica Neue" charset="0"/>
              </a:defRPr>
            </a:lvl4pPr>
            <a:lvl5pPr>
              <a:defRPr>
                <a:latin typeface="Helvetica Neue" charset="0"/>
                <a:ea typeface="Helvetica Neue" charset="0"/>
                <a:cs typeface="Helvetica Neue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Neue" charset="0"/>
                <a:ea typeface="Helvetica Neue" charset="0"/>
                <a:cs typeface="Helvetica Neue" charset="0"/>
              </a:defRPr>
            </a:lvl1pPr>
            <a:lvl2pPr>
              <a:defRPr>
                <a:latin typeface="Helvetica Neue" charset="0"/>
                <a:ea typeface="Helvetica Neue" charset="0"/>
                <a:cs typeface="Helvetica Neue" charset="0"/>
              </a:defRPr>
            </a:lvl2pPr>
            <a:lvl3pPr>
              <a:defRPr>
                <a:latin typeface="Helvetica Neue" charset="0"/>
                <a:ea typeface="Helvetica Neue" charset="0"/>
                <a:cs typeface="Helvetica Neue" charset="0"/>
              </a:defRPr>
            </a:lvl3pPr>
            <a:lvl4pPr>
              <a:defRPr>
                <a:latin typeface="Helvetica Neue" charset="0"/>
                <a:ea typeface="Helvetica Neue" charset="0"/>
                <a:cs typeface="Helvetica Neue" charset="0"/>
              </a:defRPr>
            </a:lvl4pPr>
            <a:lvl5pPr>
              <a:defRPr>
                <a:latin typeface="Helvetica Neue" charset="0"/>
                <a:ea typeface="Helvetica Neue" charset="0"/>
                <a:cs typeface="Helvetica Neue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1" y="0"/>
            <a:ext cx="9144000" cy="902825"/>
          </a:xfrm>
          <a:prstGeom prst="rect">
            <a:avLst/>
          </a:prstGeom>
          <a:solidFill>
            <a:srgbClr val="6F8E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22557" y="60360"/>
            <a:ext cx="7772400" cy="689504"/>
          </a:xfrm>
          <a:prstGeom prst="rect">
            <a:avLst/>
          </a:prstGeom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705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Helvetica Neue" charset="0"/>
                <a:ea typeface="Helvetica Neue" charset="0"/>
                <a:cs typeface="Helvetica Neue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Neue" charset="0"/>
                <a:ea typeface="Helvetica Neue" charset="0"/>
                <a:cs typeface="Helvetica Neue" charset="0"/>
              </a:defRPr>
            </a:lvl1pPr>
            <a:lvl2pPr>
              <a:defRPr>
                <a:latin typeface="Helvetica Neue" charset="0"/>
                <a:ea typeface="Helvetica Neue" charset="0"/>
                <a:cs typeface="Helvetica Neue" charset="0"/>
              </a:defRPr>
            </a:lvl2pPr>
            <a:lvl3pPr>
              <a:defRPr>
                <a:latin typeface="Helvetica Neue" charset="0"/>
                <a:ea typeface="Helvetica Neue" charset="0"/>
                <a:cs typeface="Helvetica Neue" charset="0"/>
              </a:defRPr>
            </a:lvl3pPr>
            <a:lvl4pPr>
              <a:defRPr>
                <a:latin typeface="Helvetica Neue" charset="0"/>
                <a:ea typeface="Helvetica Neue" charset="0"/>
                <a:cs typeface="Helvetica Neue" charset="0"/>
              </a:defRPr>
            </a:lvl4pPr>
            <a:lvl5pPr>
              <a:defRPr>
                <a:latin typeface="Helvetica Neue" charset="0"/>
                <a:ea typeface="Helvetica Neue" charset="0"/>
                <a:cs typeface="Helvetica Neue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Helvetica Neue" charset="0"/>
                <a:ea typeface="Helvetica Neue" charset="0"/>
                <a:cs typeface="Helvetica Neue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Neue" charset="0"/>
                <a:ea typeface="Helvetica Neue" charset="0"/>
                <a:cs typeface="Helvetica Neue" charset="0"/>
              </a:defRPr>
            </a:lvl1pPr>
            <a:lvl2pPr>
              <a:defRPr>
                <a:latin typeface="Helvetica Neue" charset="0"/>
                <a:ea typeface="Helvetica Neue" charset="0"/>
                <a:cs typeface="Helvetica Neue" charset="0"/>
              </a:defRPr>
            </a:lvl2pPr>
            <a:lvl3pPr>
              <a:defRPr>
                <a:latin typeface="Helvetica Neue" charset="0"/>
                <a:ea typeface="Helvetica Neue" charset="0"/>
                <a:cs typeface="Helvetica Neue" charset="0"/>
              </a:defRPr>
            </a:lvl3pPr>
            <a:lvl4pPr>
              <a:defRPr>
                <a:latin typeface="Helvetica Neue" charset="0"/>
                <a:ea typeface="Helvetica Neue" charset="0"/>
                <a:cs typeface="Helvetica Neue" charset="0"/>
              </a:defRPr>
            </a:lvl4pPr>
            <a:lvl5pPr>
              <a:defRPr>
                <a:latin typeface="Helvetica Neue" charset="0"/>
                <a:ea typeface="Helvetica Neue" charset="0"/>
                <a:cs typeface="Helvetica Neue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1" y="0"/>
            <a:ext cx="9144000" cy="902825"/>
          </a:xfrm>
          <a:prstGeom prst="rect">
            <a:avLst/>
          </a:prstGeom>
          <a:solidFill>
            <a:srgbClr val="6F8E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22557" y="60360"/>
            <a:ext cx="7772400" cy="689504"/>
          </a:xfrm>
          <a:prstGeom prst="rect">
            <a:avLst/>
          </a:prstGeom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50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0"/>
            <a:ext cx="9144000" cy="902825"/>
          </a:xfrm>
          <a:prstGeom prst="rect">
            <a:avLst/>
          </a:prstGeom>
          <a:solidFill>
            <a:srgbClr val="6F8E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22557" y="60360"/>
            <a:ext cx="7772400" cy="689504"/>
          </a:xfrm>
          <a:prstGeom prst="rect">
            <a:avLst/>
          </a:prstGeom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392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" y="0"/>
            <a:ext cx="9144000" cy="902825"/>
          </a:xfrm>
          <a:prstGeom prst="rect">
            <a:avLst/>
          </a:prstGeom>
          <a:solidFill>
            <a:srgbClr val="6F8E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22557" y="60360"/>
            <a:ext cx="7772400" cy="689504"/>
          </a:xfrm>
          <a:prstGeom prst="rect">
            <a:avLst/>
          </a:prstGeom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61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0" y="457200"/>
            <a:ext cx="3256359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124" y="1105960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Helvetica Neue" charset="0"/>
                <a:ea typeface="Helvetica Neue" charset="0"/>
                <a:cs typeface="Helvetica Neue" charset="0"/>
              </a:defRPr>
            </a:lvl1pPr>
            <a:lvl2pPr>
              <a:defRPr sz="2800">
                <a:latin typeface="Helvetica Neue" charset="0"/>
                <a:ea typeface="Helvetica Neue" charset="0"/>
                <a:cs typeface="Helvetica Neue" charset="0"/>
              </a:defRPr>
            </a:lvl2pPr>
            <a:lvl3pPr>
              <a:defRPr sz="2400">
                <a:latin typeface="Helvetica Neue" charset="0"/>
                <a:ea typeface="Helvetica Neue" charset="0"/>
                <a:cs typeface="Helvetica Neue" charset="0"/>
              </a:defRPr>
            </a:lvl3pPr>
            <a:lvl4pPr>
              <a:defRPr sz="2000">
                <a:latin typeface="Helvetica Neue" charset="0"/>
                <a:ea typeface="Helvetica Neue" charset="0"/>
                <a:cs typeface="Helvetica Neue" charset="0"/>
              </a:defRPr>
            </a:lvl4pPr>
            <a:lvl5pPr>
              <a:defRPr sz="2000">
                <a:latin typeface="Helvetica Neue" charset="0"/>
                <a:ea typeface="Helvetica Neue" charset="0"/>
                <a:cs typeface="Helvetica Neue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Helvetica Neue" charset="0"/>
                <a:ea typeface="Helvetica Neue" charset="0"/>
                <a:cs typeface="Helvetica Neue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685545" y="80962"/>
            <a:ext cx="7772400" cy="68950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" y="0"/>
            <a:ext cx="9144000" cy="902825"/>
          </a:xfrm>
          <a:prstGeom prst="rect">
            <a:avLst/>
          </a:prstGeom>
          <a:solidFill>
            <a:srgbClr val="6F8E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 userDrawn="1"/>
        </p:nvSpPr>
        <p:spPr>
          <a:xfrm>
            <a:off x="222557" y="60360"/>
            <a:ext cx="7772400" cy="68950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999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257550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62882" y="995363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>
                <a:latin typeface="Helvetica Neue" charset="0"/>
                <a:ea typeface="Helvetica Neue" charset="0"/>
                <a:cs typeface="Helvetica Neue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685545" y="80962"/>
            <a:ext cx="7772400" cy="68950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" y="0"/>
            <a:ext cx="9144000" cy="902825"/>
          </a:xfrm>
          <a:prstGeom prst="rect">
            <a:avLst/>
          </a:prstGeom>
          <a:solidFill>
            <a:srgbClr val="6F8E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222557" y="60360"/>
            <a:ext cx="7772400" cy="68950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095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 userDrawn="1"/>
        </p:nvCxnSpPr>
        <p:spPr>
          <a:xfrm>
            <a:off x="1840375" y="6492931"/>
            <a:ext cx="702848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20159" y="5868364"/>
            <a:ext cx="1455489" cy="798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117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-27246"/>
            <a:ext cx="9144000" cy="68852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-10886" y="2489083"/>
            <a:ext cx="9154885" cy="2537884"/>
          </a:xfrm>
          <a:prstGeom prst="rect">
            <a:avLst/>
          </a:prstGeom>
          <a:solidFill>
            <a:srgbClr val="6F8E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-2130" y="6007267"/>
            <a:ext cx="9135244" cy="8507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-10886" y="3415376"/>
            <a:ext cx="91548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Title</a:t>
            </a:r>
            <a:endParaRPr lang="en-US" sz="4000" dirty="0">
              <a:solidFill>
                <a:schemeClr val="bg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10886" y="5184371"/>
            <a:ext cx="9154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1D2A2A"/>
                </a:solidFill>
                <a:latin typeface="Helvetica" charset="0"/>
                <a:ea typeface="Helvetica" charset="0"/>
                <a:cs typeface="Helvetica" charset="0"/>
              </a:rPr>
              <a:t>Presenter</a:t>
            </a:r>
            <a:endParaRPr lang="en-US" sz="3200" dirty="0">
              <a:solidFill>
                <a:srgbClr val="1D2A2A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00943" y="7053943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 </a:t>
            </a:r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30" y="6202950"/>
            <a:ext cx="724295" cy="491836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32393" y="1500120"/>
            <a:ext cx="90661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1D2A2A"/>
                </a:solidFill>
                <a:latin typeface="Helvetica" charset="0"/>
                <a:ea typeface="Helvetica" charset="0"/>
                <a:cs typeface="Helvetica" charset="0"/>
              </a:rPr>
              <a:t>HOLISTIC MANAGEMENT OF EMERGING </a:t>
            </a:r>
          </a:p>
          <a:p>
            <a:pPr algn="ctr"/>
            <a:r>
              <a:rPr lang="en-US" sz="2400" dirty="0" smtClean="0">
                <a:solidFill>
                  <a:srgbClr val="1D2A2A"/>
                </a:solidFill>
                <a:latin typeface="Helvetica" charset="0"/>
                <a:ea typeface="Helvetica" charset="0"/>
                <a:cs typeface="Helvetica" charset="0"/>
              </a:rPr>
              <a:t>FOREST PESTS AND DISEASES</a:t>
            </a:r>
            <a:endParaRPr lang="en-US" sz="2400" dirty="0">
              <a:solidFill>
                <a:srgbClr val="1D2A2A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114600" y="6179231"/>
            <a:ext cx="79715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Helvetica Light" charset="0"/>
                <a:ea typeface="Helvetica Light" charset="0"/>
                <a:cs typeface="Helvetica Light" charset="0"/>
              </a:rPr>
              <a:t>This project receives funding from the European Union's Horizon 2020 research and innovation </a:t>
            </a:r>
            <a:r>
              <a:rPr lang="en-US" sz="1400" dirty="0" err="1">
                <a:latin typeface="Helvetica Light" charset="0"/>
                <a:ea typeface="Helvetica Light" charset="0"/>
                <a:cs typeface="Helvetica Light" charset="0"/>
              </a:rPr>
              <a:t>programme</a:t>
            </a:r>
            <a:r>
              <a:rPr lang="en-US" sz="1400" dirty="0">
                <a:latin typeface="Helvetica Light" charset="0"/>
                <a:ea typeface="Helvetica Light" charset="0"/>
                <a:cs typeface="Helvetica Light" charset="0"/>
              </a:rPr>
              <a:t> under grant agreement </a:t>
            </a:r>
            <a:r>
              <a:rPr lang="pt-BR" sz="1400" dirty="0">
                <a:latin typeface="Helvetica Light" charset="0"/>
                <a:ea typeface="Helvetica Light" charset="0"/>
                <a:cs typeface="Helvetica Light" charset="0"/>
              </a:rPr>
              <a:t>No 771271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Helvetica Light" charset="0"/>
              <a:ea typeface="Helvetica Light" charset="0"/>
              <a:cs typeface="Helvetica Light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8756" y="6007267"/>
            <a:ext cx="911347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1743" y="132447"/>
            <a:ext cx="2140515" cy="1174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75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545" y="80962"/>
            <a:ext cx="7772400" cy="68950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09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1013</TotalTime>
  <Words>31</Words>
  <Application>Microsoft Macintosh PowerPoint</Application>
  <PresentationFormat>On-screen Show (4:3)</PresentationFormat>
  <Paragraphs>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Calibri</vt:lpstr>
      <vt:lpstr>Calibri Light</vt:lpstr>
      <vt:lpstr>Helvetica</vt:lpstr>
      <vt:lpstr>Helvetica Light</vt:lpstr>
      <vt:lpstr>Helvetica Neue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35</cp:revision>
  <dcterms:created xsi:type="dcterms:W3CDTF">2018-05-28T08:10:45Z</dcterms:created>
  <dcterms:modified xsi:type="dcterms:W3CDTF">2018-11-05T10:59:03Z</dcterms:modified>
</cp:coreProperties>
</file>